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4"/>
  </p:sldMasterIdLst>
  <p:notesMasterIdLst>
    <p:notesMasterId r:id="rId18"/>
  </p:notesMasterIdLst>
  <p:handoutMasterIdLst>
    <p:handoutMasterId r:id="rId19"/>
  </p:handoutMasterIdLst>
  <p:sldIdLst>
    <p:sldId id="334" r:id="rId5"/>
    <p:sldId id="316" r:id="rId6"/>
    <p:sldId id="337" r:id="rId7"/>
    <p:sldId id="343" r:id="rId8"/>
    <p:sldId id="342" r:id="rId9"/>
    <p:sldId id="336" r:id="rId10"/>
    <p:sldId id="324" r:id="rId11"/>
    <p:sldId id="346" r:id="rId12"/>
    <p:sldId id="328" r:id="rId13"/>
    <p:sldId id="345" r:id="rId14"/>
    <p:sldId id="331" r:id="rId15"/>
    <p:sldId id="347" r:id="rId16"/>
    <p:sldId id="349" r:id="rId1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6597" autoAdjust="0"/>
  </p:normalViewPr>
  <p:slideViewPr>
    <p:cSldViewPr snapToGrid="0">
      <p:cViewPr varScale="1">
        <p:scale>
          <a:sx n="162" d="100"/>
          <a:sy n="162" d="100"/>
        </p:scale>
        <p:origin x="100" y="120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-110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295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/>
            </a:lvl1pPr>
          </a:lstStyle>
          <a:p>
            <a:pPr rtl="0"/>
            <a:endParaRPr lang="zh-CN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/>
            </a:lvl1pPr>
          </a:lstStyle>
          <a:p>
            <a:pPr rtl="0"/>
            <a:fld id="{83F22D81-E5A7-4856-BA01-8967E179806D}" type="datetime1">
              <a:rPr lang="zh-CN" altLang="en-US" smtClean="0"/>
              <a:t>2024/8/29</a:t>
            </a:fld>
            <a:endParaRPr lang="zh-CN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/>
            </a:lvl1pPr>
          </a:lstStyle>
          <a:p>
            <a:pPr rtl="0"/>
            <a:endParaRPr 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/>
            </a:lvl1pPr>
          </a:lstStyle>
          <a:p>
            <a:pPr rtl="0"/>
            <a:fld id="{397C78D2-97D1-4B37-BDD1-08A09BD4CA99}" type="slidenum">
              <a:rPr lang="zh-CN" smtClean="0"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/>
            </a:lvl1pPr>
          </a:lstStyle>
          <a:p>
            <a:pPr rtl="0"/>
            <a:endParaRPr lang="zh-CN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/>
            </a:lvl1pPr>
          </a:lstStyle>
          <a:p>
            <a:pPr rtl="0"/>
            <a:fld id="{C99ECF89-6696-4DB3-A509-2EFD9904E269}" type="datetime1">
              <a:rPr lang="zh-CN" altLang="en-US" smtClean="0"/>
              <a:t>2024/8/29</a:t>
            </a:fld>
            <a:endParaRPr lang="zh-CN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zh-CN"/>
            </a:defPPr>
          </a:lstStyle>
          <a:p>
            <a:pPr lvl="0" rtl="0"/>
            <a:r>
              <a:rPr lang="zh-CN"/>
              <a:t>单击此处编辑母版文本样式</a:t>
            </a:r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/>
            </a:lvl1pPr>
          </a:lstStyle>
          <a:p>
            <a:pPr rtl="0"/>
            <a:endParaRPr lang="zh-CN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/>
            </a:lvl1pPr>
          </a:lstStyle>
          <a:p>
            <a:pPr rtl="0"/>
            <a:fld id="{D5939589-3E79-4C82-AA4A-FE78234FAA59}" type="slidenum">
              <a:rPr lang="zh-CN" smtClean="0"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ea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1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801796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10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3812307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11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9121674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12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5470596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13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613364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2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466773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3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833487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4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4010776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5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899010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6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531547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7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1597063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8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8369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5939589-3E79-4C82-AA4A-FE78234FAA59}" type="slidenum">
              <a:rPr lang="zh-CN" smtClean="0"/>
              <a:t>9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73993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幻灯片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lIns="0" tIns="0" rIns="0" bIns="0" rtlCol="0" anchor="b"/>
          <a:lstStyle>
            <a:lvl1pPr algn="l">
              <a:lnSpc>
                <a:spcPts val="5400"/>
              </a:lnSpc>
              <a:defRPr lang="zh-CN" sz="5400" b="1" i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61510" y="2744546"/>
            <a:ext cx="465456" cy="581432"/>
            <a:chOff x="7843462" y="2744546"/>
            <a:chExt cx="465456" cy="581432"/>
          </a:xfrm>
        </p:grpSpPr>
        <p:sp>
          <p:nvSpPr>
            <p:cNvPr id="19" name="图形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21" name="图形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23" name="图形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图像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59" y="640080"/>
            <a:ext cx="4815836" cy="2103120"/>
          </a:xfrm>
        </p:spPr>
        <p:txBody>
          <a:bodyPr lIns="0" tIns="0" rIns="0" bIns="0" rtlCol="0" anchor="ctr" anchorCtr="0"/>
          <a:lstStyle>
            <a:lvl1pPr algn="l">
              <a:defRPr lang="zh-CN" sz="4000" b="1" cap="all" spc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6183E8BD-29F0-8F9F-FC7D-73F8067BCDD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>
            <a:lvl1pPr>
              <a:defRPr lang="zh-CN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5C983CA3-739C-6C20-AFE0-0997370354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1427" y="640080"/>
            <a:ext cx="5122889" cy="2103120"/>
          </a:xfrm>
        </p:spPr>
        <p:txBody>
          <a:bodyPr lIns="0" tIns="0" rIns="0" bIns="0" rtlCol="0" anchor="ctr" anchorCtr="0">
            <a:normAutofit/>
          </a:bodyPr>
          <a:lstStyle>
            <a:lvl1pPr marL="0" indent="0">
              <a:lnSpc>
                <a:spcPct val="110000"/>
              </a:lnSpc>
              <a:buNone/>
              <a:defRPr lang="zh-CN" sz="1800">
                <a:solidFill>
                  <a:schemeClr val="tx1"/>
                </a:solidFill>
              </a:defRPr>
            </a:lvl1pPr>
            <a:lvl2pPr marL="228600">
              <a:lnSpc>
                <a:spcPct val="100000"/>
              </a:lnSpc>
              <a:defRPr lang="zh-CN" sz="1600">
                <a:solidFill>
                  <a:schemeClr val="tx1"/>
                </a:solidFill>
              </a:defRPr>
            </a:lvl2pPr>
            <a:lvl3pPr marL="457200">
              <a:lnSpc>
                <a:spcPct val="100000"/>
              </a:lnSpc>
              <a:defRPr lang="zh-CN" sz="1400">
                <a:solidFill>
                  <a:schemeClr val="tx1"/>
                </a:solidFill>
              </a:defRPr>
            </a:lvl3pPr>
            <a:lvl4pPr marL="685800">
              <a:lnSpc>
                <a:spcPct val="100000"/>
              </a:lnSpc>
              <a:defRPr lang="zh-CN" sz="1200">
                <a:solidFill>
                  <a:schemeClr val="tx1"/>
                </a:solidFill>
              </a:defRPr>
            </a:lvl4pPr>
            <a:lvl5pPr>
              <a:defRPr lang="zh-CN" sz="14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</p:txBody>
      </p:sp>
      <p:cxnSp>
        <p:nvCxnSpPr>
          <p:cNvPr id="4" name="直接连接符​​(S) 3">
            <a:extLst>
              <a:ext uri="{FF2B5EF4-FFF2-40B4-BE49-F238E27FC236}">
                <a16:creationId xmlns:a16="http://schemas.microsoft.com/office/drawing/2014/main" id="{4BC9F29C-BBE9-AFB4-AFC6-30BCA4EB2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CBC4D286-C480-B4CF-4406-CACC323F9FA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280160" y="3017520"/>
            <a:ext cx="10374152" cy="3208866"/>
          </a:xfrm>
        </p:spPr>
        <p:txBody>
          <a:bodyPr rtlCol="0"/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4" name="页脚占位符 13">
            <a:extLst>
              <a:ext uri="{FF2B5EF4-FFF2-40B4-BE49-F238E27FC236}">
                <a16:creationId xmlns:a16="http://schemas.microsoft.com/office/drawing/2014/main" id="{0BEE2817-4518-D59A-BD13-29A3D4FE64F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539516" y="6356350"/>
            <a:ext cx="4114800" cy="365125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06890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970638"/>
            <a:ext cx="9144000" cy="1280160"/>
          </a:xfrm>
        </p:spPr>
        <p:txBody>
          <a:bodyPr lIns="0" tIns="0" rIns="0" bIns="0" rtlCol="0" anchor="b" anchorCtr="0"/>
          <a:lstStyle>
            <a:lvl1pPr algn="l">
              <a:defRPr lang="zh-CN" sz="4000" b="1" cap="all" spc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22" name="灯片编号占位符 21">
            <a:extLst>
              <a:ext uri="{FF2B5EF4-FFF2-40B4-BE49-F238E27FC236}">
                <a16:creationId xmlns:a16="http://schemas.microsoft.com/office/drawing/2014/main" id="{F0626849-9D2D-3C95-8C10-FA8F325F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8DA9DAA-006C-4F4B-980E-E3DF019B24E2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685800"/>
            <a:ext cx="4937760" cy="4023360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1200"/>
              </a:spcBef>
              <a:buNone/>
              <a:defRPr lang="zh-CN" sz="1800"/>
            </a:lvl1pPr>
            <a:lvl2pPr marL="457200">
              <a:spcBef>
                <a:spcPts val="1200"/>
              </a:spcBef>
              <a:defRPr lang="zh-CN" sz="1800"/>
            </a:lvl2pPr>
            <a:lvl3pPr marL="914400">
              <a:spcBef>
                <a:spcPts val="1200"/>
              </a:spcBef>
              <a:defRPr lang="zh-CN" sz="1800"/>
            </a:lvl3pPr>
            <a:lvl4pPr marL="1371600">
              <a:spcBef>
                <a:spcPts val="1200"/>
              </a:spcBef>
              <a:defRPr lang="zh-CN" sz="1800"/>
            </a:lvl4pPr>
            <a:lvl5pPr marL="1828800">
              <a:spcBef>
                <a:spcPts val="12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04755" y="685800"/>
            <a:ext cx="4937760" cy="4023360"/>
          </a:xfrm>
        </p:spPr>
        <p:txBody>
          <a:bodyPr lIns="0" tIns="0" rIns="0" bIns="0" rtlCol="0">
            <a:noAutofit/>
          </a:bodyPr>
          <a:lstStyle>
            <a:lvl1pPr>
              <a:spcBef>
                <a:spcPts val="1200"/>
              </a:spcBef>
              <a:defRPr lang="zh-CN" sz="1800"/>
            </a:lvl1pPr>
            <a:lvl2pPr>
              <a:spcBef>
                <a:spcPts val="1200"/>
              </a:spcBef>
              <a:defRPr lang="zh-CN" sz="1800"/>
            </a:lvl2pPr>
            <a:lvl3pPr>
              <a:spcBef>
                <a:spcPts val="1200"/>
              </a:spcBef>
              <a:defRPr lang="zh-CN" sz="1800"/>
            </a:lvl3pPr>
            <a:lvl4pPr>
              <a:spcBef>
                <a:spcPts val="1200"/>
              </a:spcBef>
              <a:defRPr lang="zh-CN" sz="1800"/>
            </a:lvl4pPr>
            <a:lvl5pPr>
              <a:spcBef>
                <a:spcPts val="12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grpSp>
        <p:nvGrpSpPr>
          <p:cNvPr id="13" name="组 12">
            <a:extLst>
              <a:ext uri="{FF2B5EF4-FFF2-40B4-BE49-F238E27FC236}">
                <a16:creationId xmlns:a16="http://schemas.microsoft.com/office/drawing/2014/main" id="{4717D91C-F78C-0E4C-FB27-7112AB840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22570" y="5680647"/>
            <a:ext cx="465456" cy="581432"/>
            <a:chOff x="7843462" y="2744546"/>
            <a:chExt cx="465456" cy="581432"/>
          </a:xfrm>
        </p:grpSpPr>
        <p:sp>
          <p:nvSpPr>
            <p:cNvPr id="15" name="图形 12">
              <a:extLst>
                <a:ext uri="{FF2B5EF4-FFF2-40B4-BE49-F238E27FC236}">
                  <a16:creationId xmlns:a16="http://schemas.microsoft.com/office/drawing/2014/main" id="{CC935CF3-75DF-0DC7-1B2A-E0E0205DF64B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17" name="图形 13">
              <a:extLst>
                <a:ext uri="{FF2B5EF4-FFF2-40B4-BE49-F238E27FC236}">
                  <a16:creationId xmlns:a16="http://schemas.microsoft.com/office/drawing/2014/main" id="{D5782BEB-6319-DEC1-F9ED-BA9201C6B9B7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18" name="图形 15">
              <a:extLst>
                <a:ext uri="{FF2B5EF4-FFF2-40B4-BE49-F238E27FC236}">
                  <a16:creationId xmlns:a16="http://schemas.microsoft.com/office/drawing/2014/main" id="{6E59DFAF-9794-BD12-D89A-422FFFFCE023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  <p:sp>
        <p:nvSpPr>
          <p:cNvPr id="21" name="页脚占位符 20">
            <a:extLst>
              <a:ext uri="{FF2B5EF4-FFF2-40B4-BE49-F238E27FC236}">
                <a16:creationId xmlns:a16="http://schemas.microsoft.com/office/drawing/2014/main" id="{36444A47-BCB3-5C86-F2B8-25092BE8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 rtlCol="0"/>
          <a:lstStyle>
            <a:lvl1pPr algn="l">
              <a:defRPr lang="zh-CN"/>
            </a:lvl1pPr>
          </a:lstStyle>
          <a:p>
            <a:pPr rtl="0"/>
            <a:endParaRPr lang="zh-CN" dirty="0"/>
          </a:p>
        </p:txBody>
      </p:sp>
      <p:cxnSp>
        <p:nvCxnSpPr>
          <p:cNvPr id="23" name="直接连接符​​(S) 22">
            <a:extLst>
              <a:ext uri="{FF2B5EF4-FFF2-40B4-BE49-F238E27FC236}">
                <a16:creationId xmlns:a16="http://schemas.microsoft.com/office/drawing/2014/main" id="{C648C53D-49AB-C003-70E8-5117AF079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 23">
            <a:extLst>
              <a:ext uri="{FF2B5EF4-FFF2-40B4-BE49-F238E27FC236}">
                <a16:creationId xmlns:a16="http://schemas.microsoft.com/office/drawing/2014/main" id="{A96BC1DE-6696-3408-564E-2D73B1266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711518" y="5393214"/>
            <a:ext cx="1097341" cy="736658"/>
            <a:chOff x="10508317" y="446637"/>
            <a:chExt cx="1097341" cy="736658"/>
          </a:xfrm>
        </p:grpSpPr>
        <p:sp>
          <p:nvSpPr>
            <p:cNvPr id="25" name="图形 15">
              <a:extLst>
                <a:ext uri="{FF2B5EF4-FFF2-40B4-BE49-F238E27FC236}">
                  <a16:creationId xmlns:a16="http://schemas.microsoft.com/office/drawing/2014/main" id="{268EB1E4-29D6-C3F5-BCBB-FB7E7EE5C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08317" y="49220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26" name="图形 16">
              <a:extLst>
                <a:ext uri="{FF2B5EF4-FFF2-40B4-BE49-F238E27FC236}">
                  <a16:creationId xmlns:a16="http://schemas.microsoft.com/office/drawing/2014/main" id="{09524D46-140F-2F4F-430B-F59815A0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477944" y="105558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27" name="图形 14">
              <a:extLst>
                <a:ext uri="{FF2B5EF4-FFF2-40B4-BE49-F238E27FC236}">
                  <a16:creationId xmlns:a16="http://schemas.microsoft.com/office/drawing/2014/main" id="{AC75143B-C717-8D04-743C-B40FB5EFB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41555" y="44663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3487376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40080"/>
            <a:ext cx="10087699" cy="1280160"/>
          </a:xfrm>
        </p:spPr>
        <p:txBody>
          <a:bodyPr lIns="0" tIns="0" rIns="0" bIns="0" rtlCol="0" anchor="b" anchorCtr="0"/>
          <a:lstStyle>
            <a:lvl1pPr>
              <a:defRPr lang="zh-CN" sz="4000" b="1" cap="all" baseline="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116B8DF0-B7E6-5032-C3C7-E457E793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8DA9DAA-006C-4F4B-980E-E3DF019B24E2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0160" y="2103119"/>
            <a:ext cx="10087699" cy="4114800"/>
          </a:xfrm>
        </p:spPr>
        <p:txBody>
          <a:bodyPr lIns="0" tIns="0" rIns="0" bIns="0" rtlCol="0"/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cxnSp>
        <p:nvCxnSpPr>
          <p:cNvPr id="7" name="直接连接符​​(S)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DC5F4D40-ADE4-5EEB-436C-8563A49C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tlCol="0"/>
          <a:lstStyle>
            <a:lvl1pPr algn="l">
              <a:defRPr lang="zh-CN"/>
            </a:lvl1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像气泡和标题 1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 lIns="0" tIns="0" rIns="0" rtlCol="0" anchor="b"/>
          <a:lstStyle>
            <a:lvl1pPr algn="r">
              <a:lnSpc>
                <a:spcPts val="4800"/>
              </a:lnSpc>
              <a:defRPr lang="zh-CN" sz="4800" b="1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7" name="图片占位符 14">
            <a:extLst>
              <a:ext uri="{FF2B5EF4-FFF2-40B4-BE49-F238E27FC236}">
                <a16:creationId xmlns:a16="http://schemas.microsoft.com/office/drawing/2014/main" id="{FC9B12A4-113B-B3F6-5926-5C2A6F504A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71606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rtlCol="0" anchor="t" anchorCtr="0">
            <a:noAutofit/>
          </a:bodyPr>
          <a:lstStyle>
            <a:lvl1pPr algn="ctr">
              <a:buNone/>
              <a:defRPr lang="zh-CN"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/>
              <a:t>单击此处添加图片</a:t>
            </a:r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0609" y="3127248"/>
            <a:ext cx="6117381" cy="3017520"/>
          </a:xfrm>
        </p:spPr>
        <p:txBody>
          <a:bodyPr lIns="0" tIns="0" rIns="0" bIns="0" rtlCol="0">
            <a:normAutofit/>
          </a:bodyPr>
          <a:lstStyle>
            <a:lvl1pPr marL="0" indent="0" algn="r">
              <a:spcBef>
                <a:spcPts val="1200"/>
              </a:spcBef>
              <a:buNone/>
              <a:defRPr lang="zh-CN" sz="2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zh-CN" dirty="0"/>
              <a:t>单击此处添加文本</a:t>
            </a:r>
          </a:p>
        </p:txBody>
      </p:sp>
      <p:grpSp>
        <p:nvGrpSpPr>
          <p:cNvPr id="3" name="组 2">
            <a:extLst>
              <a:ext uri="{FF2B5EF4-FFF2-40B4-BE49-F238E27FC236}">
                <a16:creationId xmlns:a16="http://schemas.microsoft.com/office/drawing/2014/main" id="{8AF51D36-DB19-27CD-47E0-A4261648D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614240">
            <a:off x="3975343" y="2819532"/>
            <a:ext cx="465456" cy="581432"/>
            <a:chOff x="7843462" y="2744546"/>
            <a:chExt cx="465456" cy="581432"/>
          </a:xfrm>
        </p:grpSpPr>
        <p:sp>
          <p:nvSpPr>
            <p:cNvPr id="4" name="图形 12">
              <a:extLst>
                <a:ext uri="{FF2B5EF4-FFF2-40B4-BE49-F238E27FC236}">
                  <a16:creationId xmlns:a16="http://schemas.microsoft.com/office/drawing/2014/main" id="{3EFED0E0-17D4-C5B0-09D0-B43338A856B3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5" name="图形 13">
              <a:extLst>
                <a:ext uri="{FF2B5EF4-FFF2-40B4-BE49-F238E27FC236}">
                  <a16:creationId xmlns:a16="http://schemas.microsoft.com/office/drawing/2014/main" id="{8F798BBE-9B6F-700D-08A1-09ABC5388CCE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6" name="图形 15">
              <a:extLst>
                <a:ext uri="{FF2B5EF4-FFF2-40B4-BE49-F238E27FC236}">
                  <a16:creationId xmlns:a16="http://schemas.microsoft.com/office/drawing/2014/main" id="{4AE2D1C5-9D85-9049-690C-3AFCE7E2DA56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  <p:cxnSp>
        <p:nvCxnSpPr>
          <p:cNvPr id="13" name="直接连接符​​(S) 12">
            <a:extLst>
              <a:ext uri="{FF2B5EF4-FFF2-40B4-BE49-F238E27FC236}">
                <a16:creationId xmlns:a16="http://schemas.microsoft.com/office/drawing/2014/main" id="{9D0FE75D-ACD3-655E-58A7-8F2C1827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362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fld id="{D8DA9DAA-006C-4F4B-980E-E3DF019B24E2}" type="slidenum">
              <a:rPr lang="zh-CN" smtClean="0"/>
              <a:t>‹#›</a:t>
            </a:fld>
            <a:endParaRPr lang="zh-CN" dirty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B5B2B208-F5B9-0151-C982-A389CB0B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​​(S) 1">
            <a:extLst>
              <a:ext uri="{FF2B5EF4-FFF2-40B4-BE49-F238E27FC236}">
                <a16:creationId xmlns:a16="http://schemas.microsoft.com/office/drawing/2014/main" id="{20EEA6CA-DE1E-18ED-E69E-54A1372F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F973C81-5E94-41F6-CE15-3B4763B3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C835B5C-F994-9D57-3118-919EE90F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8DA9DAA-006C-4F4B-980E-E3DF019B24E2}" type="slidenum">
              <a:rPr lang="zh-CN" smtClean="0"/>
              <a:pPr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图像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6544" y="614202"/>
            <a:ext cx="5918072" cy="2276856"/>
          </a:xfrm>
        </p:spPr>
        <p:txBody>
          <a:bodyPr lIns="0" tIns="0" rIns="0" bIns="0" rtlCol="0" anchor="b"/>
          <a:lstStyle>
            <a:lvl1pPr algn="r">
              <a:lnSpc>
                <a:spcPts val="4000"/>
              </a:lnSpc>
              <a:defRPr lang="zh-CN" sz="4000" b="1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1C738AB3-8054-6E21-C34C-36AF3A31AC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>
            <a:lvl1pPr>
              <a:defRPr lang="zh-CN"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19" name="图片占位符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80160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rtlCol="0" anchor="t">
            <a:noAutofit/>
          </a:bodyPr>
          <a:lstStyle>
            <a:lvl1pPr algn="ctr">
              <a:buNone/>
              <a:defRPr lang="zh-CN"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FD1B85-4BEF-C1C1-5619-B82E9E44A9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6548" y="3161752"/>
            <a:ext cx="5918068" cy="3144965"/>
          </a:xfrm>
        </p:spPr>
        <p:txBody>
          <a:bodyPr lIns="0" tIns="0" rIns="0" bIns="0" rtlCol="0">
            <a:normAutofit/>
          </a:bodyPr>
          <a:lstStyle>
            <a:lvl1pPr marL="0" indent="0" algn="r">
              <a:spcBef>
                <a:spcPts val="1200"/>
              </a:spcBef>
              <a:buNone/>
              <a:defRPr lang="zh-CN" sz="2400">
                <a:solidFill>
                  <a:schemeClr val="bg1"/>
                </a:solidFill>
              </a:defRPr>
            </a:lvl1pPr>
            <a:lvl2pPr marL="457200" indent="0" algn="r">
              <a:spcBef>
                <a:spcPts val="1200"/>
              </a:spcBef>
              <a:buNone/>
              <a:defRPr lang="zh-CN" sz="2400">
                <a:solidFill>
                  <a:schemeClr val="bg1"/>
                </a:solidFill>
              </a:defRPr>
            </a:lvl2pPr>
            <a:lvl3pPr marL="914400" indent="0" algn="r">
              <a:spcBef>
                <a:spcPts val="1200"/>
              </a:spcBef>
              <a:buNone/>
              <a:defRPr lang="zh-CN" sz="2400">
                <a:solidFill>
                  <a:schemeClr val="bg1"/>
                </a:solidFill>
              </a:defRPr>
            </a:lvl3pPr>
            <a:lvl4pPr marL="1371600" indent="0" algn="r">
              <a:spcBef>
                <a:spcPts val="1200"/>
              </a:spcBef>
              <a:buNone/>
              <a:defRPr lang="zh-CN" sz="2400">
                <a:solidFill>
                  <a:schemeClr val="bg1"/>
                </a:solidFill>
              </a:defRPr>
            </a:lvl4pPr>
            <a:lvl5pPr marL="1828800" indent="0" algn="r">
              <a:buNone/>
              <a:defRPr lang="zh-CN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图形 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13" name="图形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17" name="图形 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52402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E9872E9-2F0D-2FEB-0974-F0BBBC5E03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238999" y="6356350"/>
            <a:ext cx="3795615" cy="365125"/>
          </a:xfrm>
        </p:spPr>
        <p:txBody>
          <a:bodyPr rtlCol="0"/>
          <a:lstStyle>
            <a:lvl1pPr>
              <a:defRPr lang="zh-CN">
                <a:solidFill>
                  <a:schemeClr val="bg1"/>
                </a:solidFill>
              </a:defRPr>
            </a:lvl1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+ 图片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lIns="0" tIns="274320" rIns="0" bIns="0" rtlCol="0" anchor="t" anchorCtr="0"/>
          <a:lstStyle>
            <a:lvl1pPr algn="l">
              <a:lnSpc>
                <a:spcPts val="5400"/>
              </a:lnSpc>
              <a:defRPr lang="zh-CN" sz="5400" b="1" i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9670435">
            <a:off x="7632743" y="794953"/>
            <a:ext cx="465456" cy="581432"/>
            <a:chOff x="7843462" y="2744546"/>
            <a:chExt cx="465456" cy="581432"/>
          </a:xfrm>
        </p:grpSpPr>
        <p:sp>
          <p:nvSpPr>
            <p:cNvPr id="19" name="图形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21" name="图形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23" name="图形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  <p:sp>
        <p:nvSpPr>
          <p:cNvPr id="3" name="图片占位符 14">
            <a:extLst>
              <a:ext uri="{FF2B5EF4-FFF2-40B4-BE49-F238E27FC236}">
                <a16:creationId xmlns:a16="http://schemas.microsoft.com/office/drawing/2014/main" id="{01D87F51-D69B-9038-0566-4FDC355AB6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7587" y="411831"/>
            <a:ext cx="3521337" cy="3521344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rtlCol="0" anchor="t" anchorCtr="0">
            <a:noAutofit/>
          </a:bodyPr>
          <a:lstStyle>
            <a:lvl1pPr algn="ctr">
              <a:buNone/>
              <a:defRPr lang="zh-CN"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单击此处添加图片</a:t>
            </a:r>
          </a:p>
        </p:txBody>
      </p:sp>
    </p:spTree>
    <p:extLst>
      <p:ext uri="{BB962C8B-B14F-4D97-AF65-F5344CB8AC3E}">
        <p14:creationId xmlns:p14="http://schemas.microsoft.com/office/powerpoint/2010/main" val="1951239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+ 副标题 + 图片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640080"/>
            <a:ext cx="10302240" cy="1852046"/>
          </a:xfrm>
        </p:spPr>
        <p:txBody>
          <a:bodyPr lIns="0" tIns="0" rIns="0" bIns="0" rtlCol="0" anchor="b"/>
          <a:lstStyle>
            <a:lvl1pPr algn="l">
              <a:lnSpc>
                <a:spcPts val="5400"/>
              </a:lnSpc>
              <a:defRPr lang="zh-CN" sz="5400" b="1" i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588447"/>
            <a:ext cx="7853678" cy="726645"/>
          </a:xfrm>
        </p:spPr>
        <p:txBody>
          <a:bodyPr lIns="0" tIns="0" rIns="0" bIns="0" rtlCol="0" anchor="t" anchorCtr="0">
            <a:normAutofit/>
          </a:bodyPr>
          <a:lstStyle>
            <a:lvl1pPr marL="0" indent="0" algn="l">
              <a:buNone/>
              <a:defRPr lang="zh-CN" sz="2400">
                <a:solidFill>
                  <a:schemeClr val="bg1"/>
                </a:solidFill>
              </a:defRPr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lvl="0" rtl="0"/>
            <a:r>
              <a:rPr lang="zh-CN" dirty="0"/>
              <a:t>单击此处添加文本</a:t>
            </a:r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7659974" y="4456458"/>
            <a:ext cx="465456" cy="581432"/>
            <a:chOff x="7843462" y="2744546"/>
            <a:chExt cx="465456" cy="581432"/>
          </a:xfrm>
        </p:grpSpPr>
        <p:sp>
          <p:nvSpPr>
            <p:cNvPr id="19" name="图形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21" name="图形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23" name="图形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  <p:sp>
        <p:nvSpPr>
          <p:cNvPr id="5" name="图片占位符 14">
            <a:extLst>
              <a:ext uri="{FF2B5EF4-FFF2-40B4-BE49-F238E27FC236}">
                <a16:creationId xmlns:a16="http://schemas.microsoft.com/office/drawing/2014/main" id="{5DDB7824-50BA-B12F-AD49-CA8953CA3A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36252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rtlCol="0" anchor="t" anchorCtr="0">
            <a:noAutofit/>
          </a:bodyPr>
          <a:lstStyle>
            <a:lvl1pPr algn="ctr">
              <a:buNone/>
              <a:defRPr lang="zh-CN"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单击此处添加图片</a:t>
            </a:r>
          </a:p>
        </p:txBody>
      </p:sp>
    </p:spTree>
    <p:extLst>
      <p:ext uri="{BB962C8B-B14F-4D97-AF65-F5344CB8AC3E}">
        <p14:creationId xmlns:p14="http://schemas.microsoft.com/office/powerpoint/2010/main" val="65264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、图像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4800" y="640080"/>
            <a:ext cx="7498080" cy="1280160"/>
          </a:xfrm>
        </p:spPr>
        <p:txBody>
          <a:bodyPr lIns="0" tIns="0" rIns="0" bIns="0" rtlCol="0" anchor="b" anchorCtr="0"/>
          <a:lstStyle>
            <a:lvl1pPr>
              <a:defRPr lang="zh-CN" sz="4000" b="1" cap="all" spc="0" baseline="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2376"/>
            <a:ext cx="520991" cy="517379"/>
          </a:xfrm>
        </p:spPr>
        <p:txBody>
          <a:bodyPr rtlCol="0" anchor="t" anchorCtr="0"/>
          <a:lstStyle>
            <a:lvl1pPr>
              <a:defRPr lang="zh-CN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17615" y="895646"/>
            <a:ext cx="1956925" cy="195692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" rtlCol="0" anchor="t" anchorCtr="0">
            <a:noAutofit/>
          </a:bodyPr>
          <a:lstStyle>
            <a:lvl1pPr algn="ctr">
              <a:buNone/>
              <a:defRPr lang="zh-CN" sz="1800"/>
            </a:lvl1pPr>
          </a:lstStyle>
          <a:p>
            <a:pPr rtl="0"/>
            <a:r>
              <a:rPr lang="zh-CN" dirty="0"/>
              <a:t>单击此处添加图片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2194560"/>
            <a:ext cx="7498080" cy="4023360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10000"/>
              </a:lnSpc>
              <a:buNone/>
              <a:defRPr lang="zh-CN" sz="1800"/>
            </a:lvl1pPr>
            <a:lvl2pPr marL="228600">
              <a:defRPr lang="zh-CN" sz="1600"/>
            </a:lvl2pPr>
            <a:lvl3pPr marL="457200">
              <a:defRPr lang="zh-CN" sz="1400"/>
            </a:lvl3pPr>
            <a:lvl4pPr marL="685800">
              <a:defRPr lang="zh-CN" sz="1200"/>
            </a:lvl4pPr>
            <a:lvl5pPr>
              <a:defRPr lang="zh-CN" sz="14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</p:txBody>
      </p:sp>
      <p:grpSp>
        <p:nvGrpSpPr>
          <p:cNvPr id="7" name="组 6">
            <a:extLst>
              <a:ext uri="{FF2B5EF4-FFF2-40B4-BE49-F238E27FC236}">
                <a16:creationId xmlns:a16="http://schemas.microsoft.com/office/drawing/2014/main" id="{758B5E78-A531-681D-1312-F21B52D0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70685" y="620661"/>
            <a:ext cx="403448" cy="381782"/>
            <a:chOff x="10969280" y="1780012"/>
            <a:chExt cx="403448" cy="381782"/>
          </a:xfrm>
        </p:grpSpPr>
        <p:sp>
          <p:nvSpPr>
            <p:cNvPr id="17" name="图形 10">
              <a:extLst>
                <a:ext uri="{FF2B5EF4-FFF2-40B4-BE49-F238E27FC236}">
                  <a16:creationId xmlns:a16="http://schemas.microsoft.com/office/drawing/2014/main" id="{AAD06B87-D9B2-4F94-B734-A8F039A20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81590" y="2070656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19" name="图形 11">
              <a:extLst>
                <a:ext uri="{FF2B5EF4-FFF2-40B4-BE49-F238E27FC236}">
                  <a16:creationId xmlns:a16="http://schemas.microsoft.com/office/drawing/2014/main" id="{BB13A13C-36EA-4B13-9175-C5FE95B34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969280" y="178001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  <p:sp>
        <p:nvSpPr>
          <p:cNvPr id="4" name="页脚占位符 8">
            <a:extLst>
              <a:ext uri="{FF2B5EF4-FFF2-40B4-BE49-F238E27FC236}">
                <a16:creationId xmlns:a16="http://schemas.microsoft.com/office/drawing/2014/main" id="{5189CAD3-7011-6481-11F8-05B5CB106F0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114800" cy="365125"/>
          </a:xfrm>
        </p:spPr>
        <p:txBody>
          <a:bodyPr lIns="0" rIns="91440" rtlCol="0"/>
          <a:lstStyle>
            <a:lvl1pPr algn="l">
              <a:defRPr lang="zh-CN"/>
            </a:lvl1pPr>
          </a:lstStyle>
          <a:p>
            <a:pPr rtl="0"/>
            <a:endParaRPr lang="zh-CN" dirty="0"/>
          </a:p>
        </p:txBody>
      </p:sp>
      <p:cxnSp>
        <p:nvCxnSpPr>
          <p:cNvPr id="10" name="直接连接符​​(S) 9">
            <a:extLst>
              <a:ext uri="{FF2B5EF4-FFF2-40B4-BE49-F238E27FC236}">
                <a16:creationId xmlns:a16="http://schemas.microsoft.com/office/drawing/2014/main" id="{CB7CB27F-7A56-A747-A4D6-5627C2463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 + 副标题幻灯片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3383280"/>
            <a:ext cx="10302240" cy="1852046"/>
          </a:xfrm>
        </p:spPr>
        <p:txBody>
          <a:bodyPr lIns="0" tIns="274320" rIns="0" bIns="0" rtlCol="0" anchor="t" anchorCtr="0"/>
          <a:lstStyle>
            <a:lvl1pPr algn="l">
              <a:lnSpc>
                <a:spcPts val="5400"/>
              </a:lnSpc>
              <a:defRPr lang="zh-CN" sz="5400" b="1" i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966886"/>
            <a:ext cx="10302237" cy="397191"/>
          </a:xfrm>
        </p:spPr>
        <p:txBody>
          <a:bodyPr lIns="0" tIns="0" rIns="0" bIns="0" rtlCol="0" anchor="b" anchorCtr="0">
            <a:normAutofit/>
          </a:bodyPr>
          <a:lstStyle>
            <a:lvl1pPr marL="0" indent="0" algn="l">
              <a:buNone/>
              <a:defRPr lang="zh-CN" sz="2400">
                <a:solidFill>
                  <a:schemeClr val="bg1"/>
                </a:solidFill>
              </a:defRPr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lvl="0" rtl="0"/>
            <a:r>
              <a:rPr lang="zh-CN" dirty="0"/>
              <a:t>单击此处添加文本</a:t>
            </a:r>
          </a:p>
        </p:txBody>
      </p:sp>
      <p:grpSp>
        <p:nvGrpSpPr>
          <p:cNvPr id="4" name="组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97692" y="620298"/>
            <a:ext cx="465456" cy="581432"/>
            <a:chOff x="7843462" y="2744546"/>
            <a:chExt cx="465456" cy="581432"/>
          </a:xfrm>
        </p:grpSpPr>
        <p:sp>
          <p:nvSpPr>
            <p:cNvPr id="19" name="图形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21" name="图形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23" name="图形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  <p:cxnSp>
        <p:nvCxnSpPr>
          <p:cNvPr id="5" name="直接连接符​​(S) 4">
            <a:extLst>
              <a:ext uri="{FF2B5EF4-FFF2-40B4-BE49-F238E27FC236}">
                <a16:creationId xmlns:a16="http://schemas.microsoft.com/office/drawing/2014/main" id="{57912362-D30D-7B0B-BA94-0993B1EBC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277585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64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85800"/>
            <a:ext cx="9137012" cy="1280160"/>
          </a:xfrm>
        </p:spPr>
        <p:txBody>
          <a:bodyPr lIns="0" tIns="0" rIns="0" bIns="0" rtlCol="0"/>
          <a:lstStyle>
            <a:lvl1pPr>
              <a:defRPr lang="zh-CN" sz="4000" b="1" cap="all" spc="0" baseline="0"/>
            </a:lvl1pPr>
          </a:lstStyle>
          <a:p>
            <a:pPr rtl="0"/>
            <a:r>
              <a:rPr lang="zh-CN" dirty="0"/>
              <a:t>单击此处添加标题</a:t>
            </a:r>
          </a:p>
        </p:txBody>
      </p:sp>
      <p:sp>
        <p:nvSpPr>
          <p:cNvPr id="15" name="灯片编号占位符 14">
            <a:extLst>
              <a:ext uri="{FF2B5EF4-FFF2-40B4-BE49-F238E27FC236}">
                <a16:creationId xmlns:a16="http://schemas.microsoft.com/office/drawing/2014/main" id="{0F91A5DB-A2CA-1D70-9A06-3869A288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8DA9DAA-006C-4F4B-980E-E3DF019B24E2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2327440"/>
            <a:ext cx="4846320" cy="4040574"/>
          </a:xfrm>
        </p:spPr>
        <p:txBody>
          <a:bodyPr lIns="0" tIns="0" rIns="0" bIns="0" rtlCol="0">
            <a:normAutofit/>
          </a:bodyPr>
          <a:lstStyle>
            <a:lvl1pPr marL="0" indent="0">
              <a:spcAft>
                <a:spcPts val="0"/>
              </a:spcAft>
              <a:buNone/>
              <a:defRPr lang="zh-CN" sz="1800"/>
            </a:lvl1pPr>
            <a:lvl2pPr marL="228600">
              <a:spcBef>
                <a:spcPts val="1200"/>
              </a:spcBef>
              <a:defRPr lang="zh-CN" sz="1800"/>
            </a:lvl2pPr>
            <a:lvl3pPr marL="685800">
              <a:spcBef>
                <a:spcPts val="1200"/>
              </a:spcBef>
              <a:defRPr lang="zh-CN" sz="1800"/>
            </a:lvl3pPr>
            <a:lvl4pPr marL="1143000">
              <a:spcBef>
                <a:spcPts val="1200"/>
              </a:spcBef>
              <a:defRPr lang="zh-CN" sz="1800"/>
            </a:lvl4pPr>
            <a:lvl5pPr marL="1600200">
              <a:spcBef>
                <a:spcPts val="12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23402" y="2327441"/>
            <a:ext cx="4846320" cy="4040574"/>
          </a:xfrm>
        </p:spPr>
        <p:txBody>
          <a:bodyPr lIns="0" tIns="0" rIns="0" bIns="0" rtlCol="0">
            <a:normAutofit/>
          </a:bodyPr>
          <a:lstStyle>
            <a:lvl1pPr marL="0" indent="0">
              <a:spcAft>
                <a:spcPts val="0"/>
              </a:spcAft>
              <a:buNone/>
              <a:defRPr lang="zh-CN" sz="1800"/>
            </a:lvl1pPr>
            <a:lvl2pPr marL="228600">
              <a:spcBef>
                <a:spcPts val="1200"/>
              </a:spcBef>
              <a:defRPr lang="zh-CN" sz="1800"/>
            </a:lvl2pPr>
            <a:lvl3pPr marL="685800">
              <a:spcBef>
                <a:spcPts val="1200"/>
              </a:spcBef>
              <a:defRPr lang="zh-CN" sz="1800"/>
            </a:lvl3pPr>
            <a:lvl4pPr marL="1143000">
              <a:spcBef>
                <a:spcPts val="1200"/>
              </a:spcBef>
              <a:defRPr lang="zh-CN" sz="1800"/>
            </a:lvl4pPr>
            <a:lvl5pPr marL="1600200">
              <a:spcBef>
                <a:spcPts val="12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cxnSp>
        <p:nvCxnSpPr>
          <p:cNvPr id="10" name="直接连接符​​(S)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图形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14" name="图形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16" name="图形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6D6A69CF-70D6-AB12-CD8B-FD75B7EE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rtlCol="0"/>
          <a:lstStyle>
            <a:lvl1pPr algn="l">
              <a:defRPr lang="zh-CN"/>
            </a:lvl1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>
            <a:extLst>
              <a:ext uri="{FF2B5EF4-FFF2-40B4-BE49-F238E27FC236}">
                <a16:creationId xmlns:a16="http://schemas.microsoft.com/office/drawing/2014/main" id="{F9EFE408-BFE1-16DC-F7C6-47F55C171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992" y="0"/>
            <a:ext cx="5779008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572" y="685800"/>
            <a:ext cx="4754880" cy="5670550"/>
          </a:xfrm>
        </p:spPr>
        <p:txBody>
          <a:bodyPr lIns="0" tIns="0" rIns="0" bIns="0" rtlCol="0" anchor="ctr" anchorCtr="0"/>
          <a:lstStyle>
            <a:lvl1pPr algn="l">
              <a:defRPr lang="zh-CN" sz="4000" b="1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22" name="灯片编号占位符 21">
            <a:extLst>
              <a:ext uri="{FF2B5EF4-FFF2-40B4-BE49-F238E27FC236}">
                <a16:creationId xmlns:a16="http://schemas.microsoft.com/office/drawing/2014/main" id="{4C0ED5DD-6381-0FFD-7B45-D21179A39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D8DA9DAA-006C-4F4B-980E-E3DF019B24E2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4" name="内容占位符 5">
            <a:extLst>
              <a:ext uri="{FF2B5EF4-FFF2-40B4-BE49-F238E27FC236}">
                <a16:creationId xmlns:a16="http://schemas.microsoft.com/office/drawing/2014/main" id="{F042E432-AE48-385B-DEA1-32129394CE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279526" y="1533524"/>
            <a:ext cx="4663440" cy="1895475"/>
          </a:xfrm>
        </p:spPr>
        <p:txBody>
          <a:bodyPr lIns="0" tIns="0" rIns="0" bIns="0" rtlCol="0" anchor="t" anchorCtr="0">
            <a:noAutofit/>
          </a:bodyPr>
          <a:lstStyle>
            <a:lvl1pPr marL="342900" indent="-512064">
              <a:spcBef>
                <a:spcPts val="1000"/>
              </a:spcBef>
              <a:buFont typeface="+mj-lt"/>
              <a:buAutoNum type="arabicPeriod"/>
              <a:defRPr lang="zh-CN" sz="1800"/>
            </a:lvl1pPr>
            <a:lvl2pPr marL="1028700" indent="-342900">
              <a:spcBef>
                <a:spcPts val="1200"/>
              </a:spcBef>
              <a:buFont typeface="+mj-lt"/>
              <a:buAutoNum type="alphaLcPeriod"/>
              <a:defRPr lang="zh-CN" sz="1800"/>
            </a:lvl2pPr>
            <a:lvl3pPr marL="1257300" indent="-342900">
              <a:spcBef>
                <a:spcPts val="1200"/>
              </a:spcBef>
              <a:buFont typeface="+mj-lt"/>
              <a:buAutoNum type="arabicParenR"/>
              <a:defRPr lang="zh-CN" sz="1800"/>
            </a:lvl3pPr>
            <a:lvl4pPr marL="1714500" indent="-342900">
              <a:spcBef>
                <a:spcPts val="1200"/>
              </a:spcBef>
              <a:buFont typeface="+mj-lt"/>
              <a:buAutoNum type="alphaLcParenR"/>
              <a:defRPr lang="zh-CN" sz="1800"/>
            </a:lvl4pPr>
            <a:lvl5pPr marL="2228850" indent="-400050">
              <a:spcBef>
                <a:spcPts val="1200"/>
              </a:spcBef>
              <a:buFont typeface="+mj-lt"/>
              <a:buAutoNum type="romanLcPeriod"/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7" name="内容占位符 5">
            <a:extLst>
              <a:ext uri="{FF2B5EF4-FFF2-40B4-BE49-F238E27FC236}">
                <a16:creationId xmlns:a16="http://schemas.microsoft.com/office/drawing/2014/main" id="{DF111B2E-0535-57E2-FE92-620F9307A95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0160" y="3482974"/>
            <a:ext cx="4663440" cy="1190033"/>
          </a:xfrm>
        </p:spPr>
        <p:txBody>
          <a:bodyPr lIns="0" tIns="0" rIns="0" bIns="0" rtlCol="0" anchor="t" anchorCtr="0">
            <a:noAutofit/>
          </a:bodyPr>
          <a:lstStyle>
            <a:lvl1pPr marL="0" indent="0">
              <a:spcBef>
                <a:spcPts val="1200"/>
              </a:spcBef>
              <a:buNone/>
              <a:defRPr lang="zh-CN" sz="1800"/>
            </a:lvl1pPr>
            <a:lvl2pPr marL="457200" indent="0">
              <a:spcBef>
                <a:spcPts val="1200"/>
              </a:spcBef>
              <a:buNone/>
              <a:defRPr lang="zh-CN" sz="1600"/>
            </a:lvl2pPr>
            <a:lvl3pPr marL="914400" indent="0">
              <a:spcBef>
                <a:spcPts val="1200"/>
              </a:spcBef>
              <a:buNone/>
              <a:defRPr lang="zh-CN" sz="1400"/>
            </a:lvl3pPr>
            <a:lvl4pPr marL="1371600" indent="0">
              <a:spcBef>
                <a:spcPts val="1200"/>
              </a:spcBef>
              <a:buNone/>
              <a:defRPr lang="zh-CN" sz="1200"/>
            </a:lvl4pPr>
            <a:lvl5pPr marL="1828800" indent="0">
              <a:spcBef>
                <a:spcPts val="1200"/>
              </a:spcBef>
              <a:buNone/>
              <a:defRPr lang="zh-CN" sz="1200"/>
            </a:lvl5pPr>
          </a:lstStyle>
          <a:p>
            <a:pPr lvl="0" rtl="0"/>
            <a:r>
              <a:rPr lang="zh-CN" dirty="0"/>
              <a:t>单击此处添加文本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1280160" y="4692058"/>
            <a:ext cx="4663440" cy="1584918"/>
          </a:xfrm>
        </p:spPr>
        <p:txBody>
          <a:bodyPr lIns="0" tIns="0" rIns="0" bIns="0" rtlCol="0" anchor="t" anchorCtr="0">
            <a:noAutofit/>
          </a:bodyPr>
          <a:lstStyle>
            <a:lvl1pPr>
              <a:spcBef>
                <a:spcPts val="1200"/>
              </a:spcBef>
              <a:defRPr lang="zh-CN" sz="1800"/>
            </a:lvl1pPr>
            <a:lvl2pPr>
              <a:spcBef>
                <a:spcPts val="1200"/>
              </a:spcBef>
              <a:defRPr lang="zh-CN" sz="1600"/>
            </a:lvl2pPr>
            <a:lvl3pPr>
              <a:spcBef>
                <a:spcPts val="1200"/>
              </a:spcBef>
              <a:defRPr lang="zh-CN" sz="1400"/>
            </a:lvl3pPr>
            <a:lvl4pPr>
              <a:spcBef>
                <a:spcPts val="1200"/>
              </a:spcBef>
              <a:defRPr lang="zh-CN" sz="1200"/>
            </a:lvl4pPr>
            <a:lvl5pPr>
              <a:spcBef>
                <a:spcPts val="1200"/>
              </a:spcBef>
              <a:defRPr lang="zh-CN" sz="12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21" name="页脚占位符 20">
            <a:extLst>
              <a:ext uri="{FF2B5EF4-FFF2-40B4-BE49-F238E27FC236}">
                <a16:creationId xmlns:a16="http://schemas.microsoft.com/office/drawing/2014/main" id="{34C23E1A-9E5E-DA12-8E11-83F4867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 rtlCol="0"/>
          <a:lstStyle>
            <a:lvl1pPr algn="l">
              <a:defRPr lang="zh-CN"/>
            </a:lvl1pPr>
          </a:lstStyle>
          <a:p>
            <a:pPr rtl="0"/>
            <a:endParaRPr lang="zh-CN" dirty="0"/>
          </a:p>
        </p:txBody>
      </p:sp>
      <p:cxnSp>
        <p:nvCxnSpPr>
          <p:cNvPr id="23" name="直接连接符​​(S) 22">
            <a:extLst>
              <a:ext uri="{FF2B5EF4-FFF2-40B4-BE49-F238E27FC236}">
                <a16:creationId xmlns:a16="http://schemas.microsoft.com/office/drawing/2014/main" id="{E3FE6E42-6A8F-C459-87EE-E2A5BAFA8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2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lIns="0" tIns="0" rIns="0" bIns="0" rtlCol="0" anchor="ctr" anchorCtr="0"/>
          <a:lstStyle>
            <a:lvl1pPr algn="l">
              <a:lnSpc>
                <a:spcPts val="4000"/>
              </a:lnSpc>
              <a:spcBef>
                <a:spcPts val="1000"/>
              </a:spcBef>
              <a:defRPr lang="zh-CN" sz="4000" b="1" i="0" cap="all" spc="0" baseline="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 rtlCol="0"/>
          <a:lstStyle>
            <a:lvl1pPr>
              <a:defRPr lang="zh-CN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8" name="文本占位符 4">
            <a:extLst>
              <a:ext uri="{FF2B5EF4-FFF2-40B4-BE49-F238E27FC236}">
                <a16:creationId xmlns:a16="http://schemas.microsoft.com/office/drawing/2014/main" id="{9FB40175-FA51-DA14-A5B2-CD06DE6ECC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10000"/>
              </a:lnSpc>
              <a:buNone/>
              <a:defRPr lang="zh-CN" sz="1800"/>
            </a:lvl1pPr>
            <a:lvl2pPr marL="228600">
              <a:lnSpc>
                <a:spcPct val="110000"/>
              </a:lnSpc>
              <a:defRPr lang="zh-CN" sz="1600"/>
            </a:lvl2pPr>
            <a:lvl3pPr marL="457200">
              <a:lnSpc>
                <a:spcPct val="110000"/>
              </a:lnSpc>
              <a:defRPr lang="zh-CN" sz="1400"/>
            </a:lvl3pPr>
            <a:lvl4pPr marL="685800">
              <a:lnSpc>
                <a:spcPct val="110000"/>
              </a:lnSpc>
              <a:defRPr lang="zh-CN" sz="1200"/>
            </a:lvl4pPr>
            <a:lvl5pPr marL="914400">
              <a:lnSpc>
                <a:spcPct val="110000"/>
              </a:lnSpc>
              <a:defRPr lang="zh-CN" sz="1200"/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dirty="0"/>
          </a:p>
        </p:txBody>
      </p:sp>
      <p:sp>
        <p:nvSpPr>
          <p:cNvPr id="9" name="长方形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089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95553" y="301752"/>
            <a:ext cx="5221224" cy="6263640"/>
          </a:xfrm>
        </p:spPr>
        <p:txBody>
          <a:bodyPr tIns="914400" rtlCol="0" anchor="t" anchorCtr="0"/>
          <a:lstStyle>
            <a:lvl1pPr algn="ctr">
              <a:buNone/>
              <a:defRPr lang="zh-CN">
                <a:solidFill>
                  <a:schemeClr val="bg1"/>
                </a:solidFill>
              </a:defRPr>
            </a:lvl1pPr>
          </a:lstStyle>
          <a:p>
            <a:pPr rtl="0"/>
            <a:r>
              <a:rPr lang="zh-CN" dirty="0"/>
              <a:t>单击此处添加图片</a:t>
            </a:r>
          </a:p>
        </p:txBody>
      </p:sp>
      <p:sp>
        <p:nvSpPr>
          <p:cNvPr id="10" name="页脚占位符 8">
            <a:extLst>
              <a:ext uri="{FF2B5EF4-FFF2-40B4-BE49-F238E27FC236}">
                <a16:creationId xmlns:a16="http://schemas.microsoft.com/office/drawing/2014/main" id="{7A4AE671-C203-0370-2888-FC8F7D444D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434825" cy="365125"/>
          </a:xfrm>
        </p:spPr>
        <p:txBody>
          <a:bodyPr rtlCol="0"/>
          <a:lstStyle>
            <a:lvl1pPr algn="l">
              <a:defRPr lang="zh-CN"/>
            </a:lvl1pPr>
          </a:lstStyle>
          <a:p>
            <a:pPr rtl="0"/>
            <a:endParaRPr lang="zh-CN" dirty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1792BFA8-57AD-0B5C-2534-1E862B58D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5127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807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394" y="1"/>
            <a:ext cx="9918405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394" y="1825625"/>
            <a:ext cx="99184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6121" y="726630"/>
            <a:ext cx="520991" cy="51737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lang="zh-CN" sz="1800" b="1" i="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EF1C86-6A9C-D287-D381-5634A69BF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5394" y="6356350"/>
            <a:ext cx="2743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lang="zh-CN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zh-CN" dirty="0"/>
              <a:t>20XX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1B8477-3F24-EDCB-C8AC-843363639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8999" y="6356350"/>
            <a:ext cx="41148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zh-CN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7" r:id="rId2"/>
    <p:sldLayoutId id="2147483728" r:id="rId3"/>
    <p:sldLayoutId id="2147483729" r:id="rId4"/>
    <p:sldLayoutId id="2147483710" r:id="rId5"/>
    <p:sldLayoutId id="2147483727" r:id="rId6"/>
    <p:sldLayoutId id="2147483701" r:id="rId7"/>
    <p:sldLayoutId id="2147483721" r:id="rId8"/>
    <p:sldLayoutId id="2147483720" r:id="rId9"/>
    <p:sldLayoutId id="2147483730" r:id="rId10"/>
    <p:sldLayoutId id="2147483722" r:id="rId11"/>
    <p:sldLayoutId id="2147483698" r:id="rId12"/>
    <p:sldLayoutId id="2147483732" r:id="rId13"/>
    <p:sldLayoutId id="2147483702" r:id="rId14"/>
    <p:sldLayoutId id="2147483703" r:id="rId15"/>
  </p:sldLayoutIdLst>
  <p:hf sldNum="0" hdr="0" ftr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lang="zh-CN" sz="4000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zh-CN" sz="2800" kern="1200">
          <a:solidFill>
            <a:schemeClr val="tx1"/>
          </a:solidFill>
          <a:latin typeface="+mn-ea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4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银河</a:t>
            </a:r>
          </a:p>
        </p:txBody>
      </p:sp>
    </p:spTree>
    <p:extLst>
      <p:ext uri="{BB962C8B-B14F-4D97-AF65-F5344CB8AC3E}">
        <p14:creationId xmlns:p14="http://schemas.microsoft.com/office/powerpoint/2010/main" val="2955403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27B8245B-90F5-42D5-BB2F-B23140DB2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活力演讲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47262961-9495-E252-E690-1E733A8C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学会在演讲中注入活力，留下持久的印象</a:t>
            </a:r>
          </a:p>
          <a:p>
            <a:pPr rtl="0"/>
            <a:r>
              <a:rPr lang="zh-CN" dirty="0"/>
              <a:t>有效沟通的目标之一是激励你的受众</a:t>
            </a:r>
          </a:p>
        </p:txBody>
      </p:sp>
      <p:graphicFrame>
        <p:nvGraphicFramePr>
          <p:cNvPr id="6" name="表格占位符 2">
            <a:extLst>
              <a:ext uri="{FF2B5EF4-FFF2-40B4-BE49-F238E27FC236}">
                <a16:creationId xmlns:a16="http://schemas.microsoft.com/office/drawing/2014/main" id="{6AF13B15-615A-B282-84CE-BCE3A52AFAF2}"/>
              </a:ext>
            </a:extLst>
          </p:cNvPr>
          <p:cNvGraphicFramePr>
            <a:graphicFrameLocks noGrp="1"/>
          </p:cNvGraphicFramePr>
          <p:nvPr>
            <p:ph idx="21"/>
            <p:extLst>
              <p:ext uri="{D42A27DB-BD31-4B8C-83A1-F6EECF244321}">
                <p14:modId xmlns:p14="http://schemas.microsoft.com/office/powerpoint/2010/main" val="540832049"/>
              </p:ext>
            </p:extLst>
          </p:nvPr>
        </p:nvGraphicFramePr>
        <p:xfrm>
          <a:off x="1279525" y="3017838"/>
          <a:ext cx="10374792" cy="3386137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2593698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593698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2593698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2593698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521790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指标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度量​​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目标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实际值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521790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dirty="0"/>
                        <a:t>参加受众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参与者人数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521790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参与时长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分钟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521790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问答互动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问题数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521790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积极反馈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百分比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77187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信息保留率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百分比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dirty="0"/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0582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标题 24">
            <a:extLst>
              <a:ext uri="{FF2B5EF4-FFF2-40B4-BE49-F238E27FC236}">
                <a16:creationId xmlns:a16="http://schemas.microsoft.com/office/drawing/2014/main" id="{B4A8555D-2DFF-E6D8-3698-67C06B770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970638"/>
            <a:ext cx="9144000" cy="128016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最后的提示和要点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E16BFA7C-979F-1D5E-79D4-DEEC56EBE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160" y="685800"/>
            <a:ext cx="4937760" cy="402336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一致的排练</a:t>
            </a:r>
          </a:p>
          <a:p>
            <a:pPr lvl="1" rtl="0"/>
            <a:r>
              <a:rPr lang="zh-CN" dirty="0"/>
              <a:t>加强你的熟悉度</a:t>
            </a:r>
          </a:p>
          <a:p>
            <a:pPr rtl="0"/>
            <a:r>
              <a:rPr lang="zh-CN" dirty="0"/>
              <a:t>完善演讲风格</a:t>
            </a:r>
          </a:p>
          <a:p>
            <a:pPr lvl="1" rtl="0"/>
            <a:r>
              <a:rPr lang="zh-CN" dirty="0"/>
              <a:t>节奏、语气和重点</a:t>
            </a:r>
          </a:p>
          <a:p>
            <a:pPr rtl="0"/>
            <a:r>
              <a:rPr lang="zh-CN" dirty="0"/>
              <a:t>定时和过渡</a:t>
            </a:r>
          </a:p>
          <a:p>
            <a:pPr lvl="1" rtl="0"/>
            <a:r>
              <a:rPr lang="zh-CN" dirty="0"/>
              <a:t>目的是演讲流畅、专业</a:t>
            </a:r>
          </a:p>
          <a:p>
            <a:pPr rtl="0"/>
            <a:r>
              <a:rPr lang="zh-CN" dirty="0"/>
              <a:t>练习受众</a:t>
            </a:r>
          </a:p>
          <a:p>
            <a:pPr lvl="1" rtl="0"/>
            <a:r>
              <a:rPr lang="zh-CN" dirty="0"/>
              <a:t>争取同事来听并提供反馈</a:t>
            </a:r>
          </a:p>
          <a:p>
            <a:pPr rtl="0"/>
            <a:endParaRPr lang="zh-CN" dirty="0"/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C1E42FE3-72C0-8885-D01D-FC08E0DEC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04755" y="685800"/>
            <a:ext cx="4937760" cy="4023360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寻求反馈</a:t>
            </a:r>
          </a:p>
          <a:p>
            <a:pPr rtl="0"/>
            <a:r>
              <a:rPr lang="zh-CN" dirty="0"/>
              <a:t>反思表现</a:t>
            </a:r>
          </a:p>
          <a:p>
            <a:pPr rtl="0"/>
            <a:r>
              <a:rPr lang="zh-CN" dirty="0"/>
              <a:t>探索新技巧</a:t>
            </a:r>
          </a:p>
          <a:p>
            <a:pPr rtl="0"/>
            <a:r>
              <a:rPr lang="zh-CN" dirty="0"/>
              <a:t>设定个人目标</a:t>
            </a:r>
          </a:p>
          <a:p>
            <a:pPr rtl="0"/>
            <a:r>
              <a:rPr lang="zh-CN" dirty="0"/>
              <a:t>反复演练和调整</a:t>
            </a:r>
          </a:p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811950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44923D-C618-15EF-E1D7-7C1B0DBB1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rtlCol="0" anchor="b" anchorCtr="0"/>
          <a:lstStyle>
            <a:defPPr>
              <a:defRPr lang="zh-CN"/>
            </a:defPPr>
          </a:lstStyle>
          <a:p>
            <a:pPr rtl="0"/>
            <a:r>
              <a:rPr lang="zh-CN"/>
              <a:t>演讲参与度指标</a:t>
            </a:r>
          </a:p>
        </p:txBody>
      </p:sp>
      <p:graphicFrame>
        <p:nvGraphicFramePr>
          <p:cNvPr id="6" name="表格占位符 3">
            <a:extLst>
              <a:ext uri="{FF2B5EF4-FFF2-40B4-BE49-F238E27FC236}">
                <a16:creationId xmlns:a16="http://schemas.microsoft.com/office/drawing/2014/main" id="{8B2437E8-72AB-C7C2-6EC7-E8366A2C8D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742477"/>
              </p:ext>
            </p:extLst>
          </p:nvPr>
        </p:nvGraphicFramePr>
        <p:xfrm>
          <a:off x="1279525" y="2103438"/>
          <a:ext cx="10387544" cy="404029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2596886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596886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596886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596886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68563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影响因素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度量​​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目标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提升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8563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受众互动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百分比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8563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知识保留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百分比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83019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dirty="0"/>
                        <a:t>演示后调查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平均评级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8563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推荐率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百分比 (%)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83019"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协作机会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机会数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zh-CN"/>
                      </a:defPPr>
                    </a:lstStyle>
                    <a:p>
                      <a:pPr algn="ctr" rtl="0"/>
                      <a:r>
                        <a:rPr lang="zh-CN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9351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75D893-E98A-260A-9EC4-B9365E533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谢谢</a:t>
            </a:r>
          </a:p>
        </p:txBody>
      </p:sp>
      <p:pic>
        <p:nvPicPr>
          <p:cNvPr id="5" name="图片占位符 14" descr="近黄昏的天空下的山峦">
            <a:extLst>
              <a:ext uri="{FF2B5EF4-FFF2-40B4-BE49-F238E27FC236}">
                <a16:creationId xmlns:a16="http://schemas.microsoft.com/office/drawing/2014/main" id="{DE72DC91-8DC9-B68C-C1D3-8F5273481A7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/>
          <a:srcRect l="13191" r="13191"/>
          <a:stretch/>
        </p:blipFill>
        <p:spPr>
          <a:xfrm>
            <a:off x="1371606" y="3205313"/>
            <a:ext cx="3043077" cy="3043083"/>
          </a:xfr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70D88C-5989-4007-4953-F54A4A34B7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40609" y="3127248"/>
            <a:ext cx="6117381" cy="301752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Brita Tamm</a:t>
            </a:r>
          </a:p>
          <a:p>
            <a:pPr rtl="0"/>
            <a:r>
              <a:rPr lang="zh-CN" dirty="0"/>
              <a:t>502-555-0152</a:t>
            </a:r>
          </a:p>
          <a:p>
            <a:pPr rtl="0"/>
            <a:r>
              <a:rPr lang="zh-CN" dirty="0"/>
              <a:t>brita@firstupconsultants.com</a:t>
            </a:r>
          </a:p>
          <a:p>
            <a:pPr rtl="0"/>
            <a:r>
              <a:rPr lang="zh-CN" dirty="0"/>
              <a:t>www.firstupconsultants.com</a:t>
            </a:r>
          </a:p>
          <a:p>
            <a:pPr rtl="0"/>
            <a:endParaRPr lang="zh-CN" dirty="0"/>
          </a:p>
          <a:p>
            <a:pPr rtl="0"/>
            <a:endParaRPr lang="zh-CN" dirty="0"/>
          </a:p>
        </p:txBody>
      </p:sp>
      <p:pic>
        <p:nvPicPr>
          <p:cNvPr id="6" name="视频 4" title="岸边的海浪">
            <a:hlinkClick r:id="" action="ppaction://media"/>
            <a:extLst>
              <a:ext uri="{FF2B5EF4-FFF2-40B4-BE49-F238E27FC236}">
                <a16:creationId xmlns:a16="http://schemas.microsoft.com/office/drawing/2014/main" id="{9E1E6C04-4FBE-3857-E68E-B7465269CC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4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F243DF-1FE9-01BE-435F-1729F4AB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议程​​</a:t>
            </a:r>
          </a:p>
        </p:txBody>
      </p:sp>
      <p:pic>
        <p:nvPicPr>
          <p:cNvPr id="6" name="图片占位符 5" descr="日暮时分的山峦">
            <a:extLst>
              <a:ext uri="{FF2B5EF4-FFF2-40B4-BE49-F238E27FC236}">
                <a16:creationId xmlns:a16="http://schemas.microsoft.com/office/drawing/2014/main" id="{B520C53E-8329-74AB-5229-BCDE630B2E1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21" b="21"/>
          <a:stretch/>
        </p:blipFill>
        <p:spPr/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AF7377-87AF-3A8C-539C-8A9651F5DA3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主题一</a:t>
            </a:r>
          </a:p>
          <a:p>
            <a:pPr rtl="0"/>
            <a:r>
              <a:rPr lang="zh-CN" dirty="0"/>
              <a:t>	主题二</a:t>
            </a:r>
          </a:p>
          <a:p>
            <a:pPr rtl="0"/>
            <a:r>
              <a:rPr lang="zh-CN" dirty="0"/>
              <a:t>主题三</a:t>
            </a:r>
          </a:p>
          <a:p>
            <a:pPr rtl="0"/>
            <a:r>
              <a:rPr lang="zh-CN" dirty="0"/>
              <a:t>主题四</a:t>
            </a:r>
          </a:p>
          <a:p>
            <a:pPr rtl="0"/>
            <a:endParaRPr lang="zh-CN" dirty="0"/>
          </a:p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037812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95A271-8875-6BCE-0A4A-542683BB3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强大的沟通</a:t>
            </a:r>
          </a:p>
        </p:txBody>
      </p:sp>
      <p:pic>
        <p:nvPicPr>
          <p:cNvPr id="7" name="图片占位符 8" descr="日暮时分的山峦">
            <a:extLst>
              <a:ext uri="{FF2B5EF4-FFF2-40B4-BE49-F238E27FC236}">
                <a16:creationId xmlns:a16="http://schemas.microsoft.com/office/drawing/2014/main" id="{DABEABE1-2983-8759-E3F7-CCC6330C6BA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3" r="23"/>
          <a:stretch/>
        </p:blipFill>
        <p:spPr>
          <a:xfrm>
            <a:off x="8197587" y="411831"/>
            <a:ext cx="3521337" cy="3521344"/>
          </a:xfrm>
        </p:spPr>
      </p:pic>
    </p:spTree>
    <p:extLst>
      <p:ext uri="{BB962C8B-B14F-4D97-AF65-F5344CB8AC3E}">
        <p14:creationId xmlns:p14="http://schemas.microsoft.com/office/powerpoint/2010/main" val="1941235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768171-F501-5EC9-8849-5D0FE73AE0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克服紧张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38A9D03-6CF8-D31E-2E06-88AEBCEF7D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自信提升策略</a:t>
            </a:r>
          </a:p>
        </p:txBody>
      </p:sp>
      <p:pic>
        <p:nvPicPr>
          <p:cNvPr id="6" name="图片占位符 21" descr="近黄昏的天空下的山峦">
            <a:extLst>
              <a:ext uri="{FF2B5EF4-FFF2-40B4-BE49-F238E27FC236}">
                <a16:creationId xmlns:a16="http://schemas.microsoft.com/office/drawing/2014/main" id="{56606EF5-1CC7-5421-5CF4-C03704056CC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6939" r="16939"/>
          <a:stretch/>
        </p:blipFill>
        <p:spPr/>
      </p:pic>
    </p:spTree>
    <p:extLst>
      <p:ext uri="{BB962C8B-B14F-4D97-AF65-F5344CB8AC3E}">
        <p14:creationId xmlns:p14="http://schemas.microsoft.com/office/powerpoint/2010/main" val="3962753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>
            <a:extLst>
              <a:ext uri="{FF2B5EF4-FFF2-40B4-BE49-F238E27FC236}">
                <a16:creationId xmlns:a16="http://schemas.microsoft.com/office/drawing/2014/main" id="{F64C0E11-7DE4-D558-C3EF-9B3C7A9BF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吸引受众</a:t>
            </a:r>
          </a:p>
        </p:txBody>
      </p:sp>
      <p:pic>
        <p:nvPicPr>
          <p:cNvPr id="13" name="图片占位符 12" descr="有雪的山脉">
            <a:extLst>
              <a:ext uri="{FF2B5EF4-FFF2-40B4-BE49-F238E27FC236}">
                <a16:creationId xmlns:a16="http://schemas.microsoft.com/office/drawing/2014/main" id="{06CC7187-0D55-8D17-DB17-83EAB1EF8D0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/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418541-7290-F1A9-2357-CA26E074E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与受众进行眼神交流，创造一种亲密感和参与感</a:t>
            </a:r>
          </a:p>
          <a:p>
            <a:pPr rtl="0"/>
            <a:r>
              <a:rPr lang="zh-CN" dirty="0"/>
              <a:t>在演示中穿插相关的故事，使用叙述让你的内容令人难忘、影响深远</a:t>
            </a:r>
          </a:p>
          <a:p>
            <a:pPr rtl="0"/>
            <a:r>
              <a:rPr lang="zh-CN" dirty="0"/>
              <a:t>鼓励提问并提供深思熟虑的回答，提高受众的参与度</a:t>
            </a:r>
          </a:p>
          <a:p>
            <a:pPr rtl="0"/>
            <a:r>
              <a:rPr lang="zh-CN" dirty="0"/>
              <a:t>使用现场投票或调查来收集受众的意见，提高参与度，确保受众沉浸其中</a:t>
            </a:r>
          </a:p>
        </p:txBody>
      </p:sp>
    </p:spTree>
    <p:extLst>
      <p:ext uri="{BB962C8B-B14F-4D97-AF65-F5344CB8AC3E}">
        <p14:creationId xmlns:p14="http://schemas.microsoft.com/office/powerpoint/2010/main" val="1450287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5698432-2D58-D940-A0AE-7748E2A487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选择视觉辅助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4C780BDD-62B7-3E51-C2DE-09259F62CC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/>
              <a:t>增强演示效果</a:t>
            </a:r>
          </a:p>
        </p:txBody>
      </p:sp>
    </p:spTree>
    <p:extLst>
      <p:ext uri="{BB962C8B-B14F-4D97-AF65-F5344CB8AC3E}">
        <p14:creationId xmlns:p14="http://schemas.microsoft.com/office/powerpoint/2010/main" val="3749168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B8FDAA-00CD-846E-A576-B59DFA73F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85800"/>
            <a:ext cx="9137012" cy="128016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有效演讲技巧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52B3B4A-6ED2-64D9-BEC7-1B6C66971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160" y="2327440"/>
            <a:ext cx="4735158" cy="4040574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这是公开演讲中使用的强大工具。它包括改变音高、音调和音量来传达情感、强调要点和保持兴趣。 </a:t>
            </a:r>
          </a:p>
          <a:p>
            <a:pPr lvl="1" rtl="0"/>
            <a:r>
              <a:rPr lang="zh-CN" dirty="0"/>
              <a:t>音高变化</a:t>
            </a:r>
          </a:p>
          <a:p>
            <a:pPr lvl="1" rtl="0"/>
            <a:r>
              <a:rPr lang="zh-CN" dirty="0"/>
              <a:t>音调变化</a:t>
            </a:r>
          </a:p>
          <a:p>
            <a:pPr lvl="1" rtl="0"/>
            <a:r>
              <a:rPr lang="zh-CN" dirty="0"/>
              <a:t>音量控制</a:t>
            </a:r>
          </a:p>
          <a:p>
            <a:pPr rtl="0"/>
            <a:endParaRPr lang="zh-CN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2FF1654-306D-262A-D360-5E5C2E6B3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23402" y="2327441"/>
            <a:ext cx="4735158" cy="4040574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有效的肢体语言可以增强你的信息，让它更具影响力、更加令人难忘。</a:t>
            </a:r>
          </a:p>
          <a:p>
            <a:pPr lvl="1" rtl="0"/>
            <a:r>
              <a:rPr lang="zh-CN" dirty="0"/>
              <a:t>有意义的眼神交流</a:t>
            </a:r>
          </a:p>
          <a:p>
            <a:pPr lvl="1" rtl="0"/>
            <a:r>
              <a:rPr lang="zh-CN" dirty="0"/>
              <a:t>有目的的肢体语言</a:t>
            </a:r>
          </a:p>
          <a:p>
            <a:pPr lvl="1" rtl="0"/>
            <a:r>
              <a:rPr lang="zh-CN" dirty="0"/>
              <a:t>保持良好的姿势</a:t>
            </a:r>
          </a:p>
          <a:p>
            <a:pPr lvl="1" rtl="0"/>
            <a:r>
              <a:rPr lang="zh-CN" dirty="0"/>
              <a:t>控制你的表情</a:t>
            </a:r>
          </a:p>
        </p:txBody>
      </p:sp>
    </p:spTree>
    <p:extLst>
      <p:ext uri="{BB962C8B-B14F-4D97-AF65-F5344CB8AC3E}">
        <p14:creationId xmlns:p14="http://schemas.microsoft.com/office/powerpoint/2010/main" val="2102816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8E24D3-07BE-C483-3F42-95EEE8333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导航问答环节</a:t>
            </a:r>
          </a:p>
        </p:txBody>
      </p:sp>
      <p:sp>
        <p:nvSpPr>
          <p:cNvPr id="63" name="文本占位符 62">
            <a:extLst>
              <a:ext uri="{FF2B5EF4-FFF2-40B4-BE49-F238E27FC236}">
                <a16:creationId xmlns:a16="http://schemas.microsoft.com/office/drawing/2014/main" id="{9EFE5C42-059F-482E-C029-E8FA5107EEDA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rtlCol="0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提前了解你的资料</a:t>
            </a:r>
          </a:p>
          <a:p>
            <a:pPr rtl="0"/>
            <a:r>
              <a:rPr lang="zh-CN" dirty="0"/>
              <a:t>预测常见问题</a:t>
            </a:r>
          </a:p>
          <a:p>
            <a:pPr rtl="0"/>
            <a:r>
              <a:rPr lang="zh-CN" dirty="0"/>
              <a:t>排练你的回答</a:t>
            </a:r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828FD192-492A-A40D-E86A-BABC77587C8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在问答环节保持冷静是展现自信和权威的关键。请考虑以下保持冷静的提示：</a:t>
            </a:r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762FCA4D-7EEE-9E3D-F691-FEFB5FB337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80160" y="4333458"/>
            <a:ext cx="4663440" cy="1584918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保持冷静</a:t>
            </a:r>
          </a:p>
          <a:p>
            <a:pPr rtl="0"/>
            <a:r>
              <a:rPr lang="zh-CN" dirty="0"/>
              <a:t>主动倾听</a:t>
            </a:r>
          </a:p>
          <a:p>
            <a:pPr rtl="0"/>
            <a:r>
              <a:rPr lang="zh-CN" dirty="0"/>
              <a:t>暂停并反思</a:t>
            </a:r>
          </a:p>
          <a:p>
            <a:pPr rtl="0"/>
            <a:r>
              <a:rPr lang="zh-CN" dirty="0"/>
              <a:t>保持眼神交流</a:t>
            </a:r>
          </a:p>
        </p:txBody>
      </p:sp>
    </p:spTree>
    <p:extLst>
      <p:ext uri="{BB962C8B-B14F-4D97-AF65-F5344CB8AC3E}">
        <p14:creationId xmlns:p14="http://schemas.microsoft.com/office/powerpoint/2010/main" val="719664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247ABD4-990A-BAC8-69FC-AF4C84F3AD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演讲的影响力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61E6A21B-7748-174B-D77E-8EE0B288C7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dirty="0"/>
              <a:t>有效沟通的能力会给你的受众留下持久的影响。</a:t>
            </a:r>
          </a:p>
          <a:p>
            <a:pPr rtl="0"/>
            <a:r>
              <a:rPr lang="zh-CN" dirty="0"/>
              <a:t>有效沟通不仅是传达讯息，还是与听众的经历、价值观和情绪产生共鸣 </a:t>
            </a:r>
          </a:p>
        </p:txBody>
      </p:sp>
      <p:pic>
        <p:nvPicPr>
          <p:cNvPr id="6" name="图片占位符 21" descr="近黄昏的天空下的山峦">
            <a:extLst>
              <a:ext uri="{FF2B5EF4-FFF2-40B4-BE49-F238E27FC236}">
                <a16:creationId xmlns:a16="http://schemas.microsoft.com/office/drawing/2014/main" id="{1472EB4E-1296-AC66-19FA-B01BB8D8A5F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2444" r="22444"/>
          <a:stretch/>
        </p:blipFill>
        <p:spPr>
          <a:xfrm>
            <a:off x="6695553" y="301752"/>
            <a:ext cx="5221224" cy="6263640"/>
          </a:xfrm>
        </p:spPr>
      </p:pic>
    </p:spTree>
    <p:extLst>
      <p:ext uri="{BB962C8B-B14F-4D97-AF65-F5344CB8AC3E}">
        <p14:creationId xmlns:p14="http://schemas.microsoft.com/office/powerpoint/2010/main" val="3638111570"/>
      </p:ext>
    </p:extLst>
  </p:cSld>
  <p:clrMapOvr>
    <a:masterClrMapping/>
  </p:clrMapOvr>
</p:sld>
</file>

<file path=ppt/theme/theme1.xml><?xml version="1.0" encoding="utf-8"?>
<a:theme xmlns:a="http://schemas.openxmlformats.org/drawingml/2006/main" name="渐变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Microsoft YaHei UI"/>
        <a:ea typeface="Microsoft YaHei UI"/>
        <a:cs typeface=""/>
      </a:majorFont>
      <a:minorFont>
        <a:latin typeface="Microsoft YaHei UI"/>
        <a:ea typeface="Microsoft YaHei U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892856_TF89338750_Win32.potx" id="{C95B4BB4-F12B-4683-B148-0CA41A02A7AA}" vid="{CDDC5A41-D231-46EF-B16C-E0C2C26E642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crosoft YaHei UI Light" panose="020F0302020204030204"/>
        <a:ea typeface=""/>
        <a:cs typeface=""/>
        <a:font script="Jpan" typeface="游ゴシック Light"/>
        <a:font script="Hang" typeface="맑은 고딕"/>
        <a:font script="Hans" typeface="Microsoft YaHei UI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YaHei UI" panose="020F0502020204030204"/>
        <a:ea typeface=""/>
        <a:cs typeface=""/>
        <a:font script="Jpan" typeface="游ゴシック"/>
        <a:font script="Hang" typeface="맑은 고딕"/>
        <a:font script="Hans" typeface="Microsoft YaHei UI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办公室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crosoft YaHei UI Light" panose="020F0302020204030204"/>
        <a:ea typeface=""/>
        <a:cs typeface=""/>
        <a:font script="Jpan" typeface="游ゴシック Light"/>
        <a:font script="Hang" typeface="맑은 고딕"/>
        <a:font script="Hans" typeface="Microsoft YaHei UI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YaHei UI" panose="020F0502020204030204"/>
        <a:ea typeface=""/>
        <a:cs typeface=""/>
        <a:font script="Jpan" typeface="游ゴシック"/>
        <a:font script="Hang" typeface="맑은 고딕"/>
        <a:font script="Hans" typeface="Microsoft YaHei UI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E87F72-70BF-43BC-A0D4-53665DC1267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ABD9919-8F5A-4B99-83E1-E90FE1DCF2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D646E0-DCC8-4209-B539-AA58186B6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{3E4F4660-97D4-4B40-B4FE-EFEAF42A1B09}tf89338750_win32</Template>
  <TotalTime>1</TotalTime>
  <Words>436</Words>
  <Application>Microsoft Office PowerPoint</Application>
  <PresentationFormat>宽屏</PresentationFormat>
  <Paragraphs>122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6" baseType="lpstr">
      <vt:lpstr>Microsoft YaHei UI</vt:lpstr>
      <vt:lpstr>Arial</vt:lpstr>
      <vt:lpstr>渐变VTI</vt:lpstr>
      <vt:lpstr>银河</vt:lpstr>
      <vt:lpstr>议程​​</vt:lpstr>
      <vt:lpstr>强大的沟通</vt:lpstr>
      <vt:lpstr>克服紧张</vt:lpstr>
      <vt:lpstr>吸引受众</vt:lpstr>
      <vt:lpstr>选择视觉辅助</vt:lpstr>
      <vt:lpstr>有效演讲技巧</vt:lpstr>
      <vt:lpstr>导航问答环节</vt:lpstr>
      <vt:lpstr>演讲的影响力</vt:lpstr>
      <vt:lpstr>活力演讲</vt:lpstr>
      <vt:lpstr>最后的提示和要点</vt:lpstr>
      <vt:lpstr>演讲参与度指标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银河</dc:title>
  <dc:creator>T156036</dc:creator>
  <cp:lastModifiedBy>T156036</cp:lastModifiedBy>
  <cp:revision>1</cp:revision>
  <dcterms:created xsi:type="dcterms:W3CDTF">2024-08-29T07:30:49Z</dcterms:created>
  <dcterms:modified xsi:type="dcterms:W3CDTF">2024-08-29T07:32:11Z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